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6" autoAdjust="0"/>
    <p:restoredTop sz="98621" autoAdjust="0"/>
  </p:normalViewPr>
  <p:slideViewPr>
    <p:cSldViewPr>
      <p:cViewPr>
        <p:scale>
          <a:sx n="60" d="100"/>
          <a:sy n="60" d="100"/>
        </p:scale>
        <p:origin x="-640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06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99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61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7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8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3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67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85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19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43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35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99A8-CCA3-44DA-9882-9E17A2A2042D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20DA-C00F-44B9-8774-E959E9BA35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3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850" y="1889617"/>
            <a:ext cx="8611459" cy="840014"/>
          </a:xfrm>
          <a:prstGeom prst="roundRect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SUJET/THEME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fr-FR" sz="2600" dirty="0" smtClean="0">
                <a:solidFill>
                  <a:srgbClr val="000066"/>
                </a:solidFill>
              </a:rPr>
              <a:t>Etude de la réversibilité d’un système </a:t>
            </a:r>
            <a:r>
              <a:rPr lang="fr-FR" sz="2600" dirty="0" err="1" smtClean="0">
                <a:solidFill>
                  <a:srgbClr val="000066"/>
                </a:solidFill>
              </a:rPr>
              <a:t>capilo</a:t>
            </a:r>
            <a:r>
              <a:rPr lang="fr-FR" sz="2600" dirty="0" smtClean="0">
                <a:solidFill>
                  <a:srgbClr val="000066"/>
                </a:solidFill>
              </a:rPr>
              <a:t>-tracté</a:t>
            </a:r>
            <a:endParaRPr lang="fr-FR" sz="2000" dirty="0" smtClean="0">
              <a:solidFill>
                <a:srgbClr val="000066"/>
              </a:solidFill>
            </a:endParaRPr>
          </a:p>
          <a:p>
            <a:endParaRPr lang="fr-FR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17309" y="2975376"/>
            <a:ext cx="4953000" cy="112371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COMPETENCES/SPECIALITES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smtClean="0"/>
              <a:t>imagerie</a:t>
            </a:r>
            <a:endParaRPr lang="fr-FR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77697" y="5791200"/>
            <a:ext cx="3429000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CONTACT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Prenom.nom@universite.fr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53000" y="564118"/>
            <a:ext cx="3124200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Prénom     NOM   </a:t>
            </a:r>
            <a:endParaRPr lang="fr-FR" sz="2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BD5A46B-36F4-4101-88D3-A8E62E11EF93}"/>
              </a:ext>
            </a:extLst>
          </p:cNvPr>
          <p:cNvSpPr txBox="1"/>
          <p:nvPr/>
        </p:nvSpPr>
        <p:spPr>
          <a:xfrm>
            <a:off x="3917309" y="4947860"/>
            <a:ext cx="4953000" cy="783193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DIVERS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smtClean="0"/>
              <a:t>hobbies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114800" y="130426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Labo</a:t>
            </a:r>
            <a:r>
              <a:rPr lang="en-GB" dirty="0" smtClean="0"/>
              <a:t>/</a:t>
            </a:r>
            <a:r>
              <a:rPr lang="en-GB" dirty="0" err="1" smtClean="0"/>
              <a:t>composante</a:t>
            </a:r>
            <a:r>
              <a:rPr lang="en-GB" dirty="0" smtClean="0"/>
              <a:t> : </a:t>
            </a:r>
            <a:r>
              <a:rPr lang="en-GB" dirty="0" err="1" smtClean="0"/>
              <a:t>Labo</a:t>
            </a:r>
            <a:r>
              <a:rPr lang="en-GB" dirty="0" smtClean="0"/>
              <a:t>/M2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76" y="3191349"/>
            <a:ext cx="1729467" cy="17294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5" y="3234354"/>
            <a:ext cx="1729467" cy="17294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8" y="2975376"/>
            <a:ext cx="2217622" cy="2217622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0" y="2853136"/>
            <a:ext cx="2234869" cy="272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F639769-8299-43B5-998A-A104A9BCBD2E}"/>
              </a:ext>
            </a:extLst>
          </p:cNvPr>
          <p:cNvSpPr txBox="1"/>
          <p:nvPr/>
        </p:nvSpPr>
        <p:spPr>
          <a:xfrm>
            <a:off x="323897" y="5192998"/>
            <a:ext cx="2936600" cy="3806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IMAGE DE VOTRE CHOIX</a:t>
            </a:r>
          </a:p>
        </p:txBody>
      </p:sp>
      <p:pic>
        <p:nvPicPr>
          <p:cNvPr id="15" name="Image 14" descr="FINYS_officiel[1]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362200" cy="11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36</Words>
  <Application>Microsoft Macintosh PowerPoint</Application>
  <PresentationFormat>Présentation à l'écran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daviller</dc:creator>
  <cp:lastModifiedBy>Esther HEINRICH</cp:lastModifiedBy>
  <cp:revision>54</cp:revision>
  <dcterms:created xsi:type="dcterms:W3CDTF">2017-03-27T15:21:10Z</dcterms:created>
  <dcterms:modified xsi:type="dcterms:W3CDTF">2018-03-19T23:40:34Z</dcterms:modified>
</cp:coreProperties>
</file>